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1"/>
  </p:notesMasterIdLst>
  <p:handoutMasterIdLst>
    <p:handoutMasterId r:id="rId72"/>
  </p:handoutMasterIdLst>
  <p:sldIdLst>
    <p:sldId id="681" r:id="rId5"/>
    <p:sldId id="743" r:id="rId6"/>
    <p:sldId id="773" r:id="rId7"/>
    <p:sldId id="817" r:id="rId8"/>
    <p:sldId id="881" r:id="rId9"/>
    <p:sldId id="882" r:id="rId10"/>
    <p:sldId id="744" r:id="rId11"/>
    <p:sldId id="752" r:id="rId12"/>
    <p:sldId id="753" r:id="rId13"/>
    <p:sldId id="892" r:id="rId14"/>
    <p:sldId id="893" r:id="rId15"/>
    <p:sldId id="894" r:id="rId16"/>
    <p:sldId id="758" r:id="rId17"/>
    <p:sldId id="895" r:id="rId18"/>
    <p:sldId id="834" r:id="rId19"/>
    <p:sldId id="835" r:id="rId20"/>
    <p:sldId id="869" r:id="rId21"/>
    <p:sldId id="836" r:id="rId22"/>
    <p:sldId id="837" r:id="rId23"/>
    <p:sldId id="833" r:id="rId24"/>
    <p:sldId id="757" r:id="rId25"/>
    <p:sldId id="888" r:id="rId26"/>
    <p:sldId id="762" r:id="rId27"/>
    <p:sldId id="813" r:id="rId28"/>
    <p:sldId id="761" r:id="rId29"/>
    <p:sldId id="759" r:id="rId30"/>
    <p:sldId id="885" r:id="rId31"/>
    <p:sldId id="696" r:id="rId32"/>
    <p:sldId id="700" r:id="rId33"/>
    <p:sldId id="889" r:id="rId34"/>
    <p:sldId id="890" r:id="rId35"/>
    <p:sldId id="760" r:id="rId36"/>
    <p:sldId id="774" r:id="rId37"/>
    <p:sldId id="829" r:id="rId38"/>
    <p:sldId id="766" r:id="rId39"/>
    <p:sldId id="812" r:id="rId40"/>
    <p:sldId id="884" r:id="rId41"/>
    <p:sldId id="870" r:id="rId42"/>
    <p:sldId id="824" r:id="rId43"/>
    <p:sldId id="819" r:id="rId44"/>
    <p:sldId id="854" r:id="rId45"/>
    <p:sldId id="825" r:id="rId46"/>
    <p:sldId id="820" r:id="rId47"/>
    <p:sldId id="858" r:id="rId48"/>
    <p:sldId id="851" r:id="rId49"/>
    <p:sldId id="826" r:id="rId50"/>
    <p:sldId id="821" r:id="rId51"/>
    <p:sldId id="859" r:id="rId52"/>
    <p:sldId id="852" r:id="rId53"/>
    <p:sldId id="815" r:id="rId54"/>
    <p:sldId id="871" r:id="rId55"/>
    <p:sldId id="770" r:id="rId56"/>
    <p:sldId id="872" r:id="rId57"/>
    <p:sldId id="873" r:id="rId58"/>
    <p:sldId id="875" r:id="rId59"/>
    <p:sldId id="876" r:id="rId60"/>
    <p:sldId id="877" r:id="rId61"/>
    <p:sldId id="878" r:id="rId62"/>
    <p:sldId id="879" r:id="rId63"/>
    <p:sldId id="880" r:id="rId64"/>
    <p:sldId id="771" r:id="rId65"/>
    <p:sldId id="883" r:id="rId66"/>
    <p:sldId id="886" r:id="rId67"/>
    <p:sldId id="861" r:id="rId68"/>
    <p:sldId id="806" r:id="rId69"/>
    <p:sldId id="891" r:id="rId70"/>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892"/>
            <p14:sldId id="893"/>
            <p14:sldId id="894"/>
            <p14:sldId id="758"/>
            <p14:sldId id="895"/>
            <p14:sldId id="834"/>
            <p14:sldId id="835"/>
            <p14:sldId id="869"/>
            <p14:sldId id="836"/>
            <p14:sldId id="837"/>
            <p14:sldId id="833"/>
            <p14:sldId id="757"/>
            <p14:sldId id="888"/>
            <p14:sldId id="762"/>
            <p14:sldId id="813"/>
            <p14:sldId id="761"/>
            <p14:sldId id="759"/>
            <p14:sldId id="885"/>
            <p14:sldId id="696"/>
            <p14:sldId id="700"/>
            <p14:sldId id="889"/>
            <p14:sldId id="890"/>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86"/>
            <p14:sldId id="861"/>
            <p14:sldId id="806"/>
            <p14:sldId id="8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BEFF"/>
    <a:srgbClr val="000000"/>
    <a:srgbClr val="122D46"/>
    <a:srgbClr val="08174D"/>
    <a:srgbClr val="5A6489"/>
    <a:srgbClr val="FF5960"/>
    <a:srgbClr val="003F7F"/>
    <a:srgbClr val="548235"/>
    <a:srgbClr val="44546A"/>
    <a:srgbClr val="FF6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76672" autoAdjust="0"/>
  </p:normalViewPr>
  <p:slideViewPr>
    <p:cSldViewPr snapToGrid="0">
      <p:cViewPr varScale="1">
        <p:scale>
          <a:sx n="87" d="100"/>
          <a:sy n="87" d="100"/>
        </p:scale>
        <p:origin x="762" y="60"/>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14/01/2024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14/01/2024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891375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50492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48</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49</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50</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3353299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Ecotag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202131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7.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34.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hart" Target="../charts/chart3.xml"/><Relationship Id="rId7"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4.xml"/><Relationship Id="rId7"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46.png"/><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5.xml"/><Relationship Id="rId7"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hart" Target="../charts/chart6.xml"/><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7.xml"/><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8.xml"/><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1.png"/><Relationship Id="rId7"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3.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AxaFrance/dailyclean"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hyperlink" Target="https://github.com/AxaFrance/slimfaas" TargetMode="External"/><Relationship Id="rId4" Type="http://schemas.openxmlformats.org/officeDocument/2006/relationships/hyperlink" Target="https://github.com/AxaFrance/ecota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69187" y="6086375"/>
            <a:ext cx="4425963" cy="523220"/>
          </a:xfrm>
          <a:prstGeom prst="rect">
            <a:avLst/>
          </a:prstGeom>
          <a:noFill/>
        </p:spPr>
        <p:txBody>
          <a:bodyPr wrap="square" rtlCol="0">
            <a:spAutoFit/>
          </a:bodyPr>
          <a:lstStyle/>
          <a:p>
            <a:pPr lvl="0" algn="r">
              <a:defRPr/>
            </a:pPr>
            <a:r>
              <a:rPr lang="en-US" sz="2800" dirty="0">
                <a:solidFill>
                  <a:schemeClr val="bg1">
                    <a:lumMod val="65000"/>
                  </a:schemeClr>
                </a:solidFill>
              </a:rPr>
              <a:t>2023</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04C8D40-A31C-47CF-8C7A-25BC27A3D62D}"/>
              </a:ext>
            </a:extLst>
          </p:cNvPr>
          <p:cNvPicPr>
            <a:picLocks noChangeAspect="1"/>
          </p:cNvPicPr>
          <p:nvPr/>
        </p:nvPicPr>
        <p:blipFill>
          <a:blip r:embed="rId3"/>
          <a:stretch>
            <a:fillRect/>
          </a:stretch>
        </p:blipFill>
        <p:spPr>
          <a:xfrm>
            <a:off x="2857500" y="2697559"/>
            <a:ext cx="661194" cy="661194"/>
          </a:xfrm>
          <a:prstGeom prst="rect">
            <a:avLst/>
          </a:prstGeom>
        </p:spPr>
      </p:pic>
      <p:sp>
        <p:nvSpPr>
          <p:cNvPr id="4" name="Rectangle 3">
            <a:extLst>
              <a:ext uri="{FF2B5EF4-FFF2-40B4-BE49-F238E27FC236}">
                <a16:creationId xmlns:a16="http://schemas.microsoft.com/office/drawing/2014/main" id="{6FE97F52-FBDD-4F3C-3B1F-C1D0480CB2C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0030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5653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21308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6443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8216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3519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4202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20595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1677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7852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3335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4379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9543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50227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6619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46219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59FB962B-D21A-1A09-90E3-00187CD76C75}"/>
              </a:ext>
            </a:extLst>
          </p:cNvPr>
          <p:cNvSpPr/>
          <p:nvPr/>
        </p:nvSpPr>
        <p:spPr>
          <a:xfrm>
            <a:off x="-53169" y="6356773"/>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5"/>
          <a:stretch>
            <a:fillRect/>
          </a:stretch>
        </p:blipFill>
        <p:spPr>
          <a:xfrm rot="5400000">
            <a:off x="11298176" y="6000037"/>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9402645" y="6539564"/>
            <a:ext cx="2736186" cy="307777"/>
          </a:xfrm>
          <a:prstGeom prst="rect">
            <a:avLst/>
          </a:prstGeom>
          <a:noFill/>
        </p:spPr>
        <p:txBody>
          <a:bodyPr wrap="square" rtlCol="0">
            <a:spAutoFit/>
          </a:bodyPr>
          <a:lstStyle/>
          <a:p>
            <a:r>
              <a:rPr lang="en-US" sz="1400" dirty="0"/>
              <a:t>Source : François Chollet</a:t>
            </a:r>
          </a:p>
        </p:txBody>
      </p:sp>
    </p:spTree>
    <p:extLst>
      <p:ext uri="{BB962C8B-B14F-4D97-AF65-F5344CB8AC3E}">
        <p14:creationId xmlns:p14="http://schemas.microsoft.com/office/powerpoint/2010/main" val="53224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1421344"/>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915561"/>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915560"/>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98623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4480453"/>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4480452"/>
            <a:ext cx="1432828" cy="584775"/>
          </a:xfrm>
          <a:prstGeom prst="rect">
            <a:avLst/>
          </a:prstGeom>
          <a:noFill/>
        </p:spPr>
        <p:txBody>
          <a:bodyPr wrap="none" rtlCol="0">
            <a:spAutoFit/>
          </a:bodyPr>
          <a:lstStyle/>
          <a:p>
            <a:r>
              <a:rPr lang="en-US" sz="3200" dirty="0"/>
              <a:t>Answer</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5239489"/>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7E3DF1-09CD-D0A6-0E8C-EC8677673D36}"/>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3" name="Image 2">
            <a:extLst>
              <a:ext uri="{FF2B5EF4-FFF2-40B4-BE49-F238E27FC236}">
                <a16:creationId xmlns:a16="http://schemas.microsoft.com/office/drawing/2014/main" id="{92B1DF00-5F51-FBE2-F813-5697E9EB84E6}"/>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F136F418-81AC-CC2B-3946-707BCCEF2C9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71883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2">
                    <a:lumMod val="25000"/>
                  </a:schemeClr>
                </a:solidFill>
              </a:rPr>
              <a:t>Ecotag</a:t>
            </a: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780D6ED-EEC8-4BD3-80D7-404731776FE9}"/>
              </a:ext>
            </a:extLst>
          </p:cNvPr>
          <p:cNvPicPr>
            <a:picLocks noChangeAspect="1"/>
          </p:cNvPicPr>
          <p:nvPr/>
        </p:nvPicPr>
        <p:blipFill>
          <a:blip r:embed="rId4"/>
          <a:stretch>
            <a:fillRect/>
          </a:stretch>
        </p:blipFill>
        <p:spPr>
          <a:xfrm>
            <a:off x="2573743" y="126603"/>
            <a:ext cx="661194" cy="661194"/>
          </a:xfrm>
          <a:prstGeom prst="rect">
            <a:avLst/>
          </a:prstGeom>
        </p:spPr>
      </p:pic>
      <p:sp>
        <p:nvSpPr>
          <p:cNvPr id="2" name="Rectangle 1">
            <a:extLst>
              <a:ext uri="{FF2B5EF4-FFF2-40B4-BE49-F238E27FC236}">
                <a16:creationId xmlns:a16="http://schemas.microsoft.com/office/drawing/2014/main" id="{604AE102-2AAB-4374-16BB-3178F51707F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04386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7F28889-36A4-4C14-B751-F6C3677C828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10" name="Image 9">
            <a:extLst>
              <a:ext uri="{FF2B5EF4-FFF2-40B4-BE49-F238E27FC236}">
                <a16:creationId xmlns:a16="http://schemas.microsoft.com/office/drawing/2014/main" id="{432111BD-56E3-480F-B447-DF71CB562E85}"/>
              </a:ext>
            </a:extLst>
          </p:cNvPr>
          <p:cNvPicPr>
            <a:picLocks noChangeAspect="1"/>
          </p:cNvPicPr>
          <p:nvPr/>
        </p:nvPicPr>
        <p:blipFill>
          <a:blip r:embed="rId2"/>
          <a:stretch>
            <a:fillRect/>
          </a:stretch>
        </p:blipFill>
        <p:spPr>
          <a:xfrm>
            <a:off x="3078601" y="315992"/>
            <a:ext cx="531587" cy="436347"/>
          </a:xfrm>
          <a:prstGeom prst="rect">
            <a:avLst/>
          </a:prstGeom>
        </p:spPr>
      </p:pic>
      <p:sp>
        <p:nvSpPr>
          <p:cNvPr id="11" name="ZoneTexte 10">
            <a:extLst>
              <a:ext uri="{FF2B5EF4-FFF2-40B4-BE49-F238E27FC236}">
                <a16:creationId xmlns:a16="http://schemas.microsoft.com/office/drawing/2014/main" id="{1F9E0EA9-5341-4252-AD1F-3202B5C6F9D8}"/>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13" name="Connecteur droit avec flèche 26">
            <a:extLst>
              <a:ext uri="{FF2B5EF4-FFF2-40B4-BE49-F238E27FC236}">
                <a16:creationId xmlns:a16="http://schemas.microsoft.com/office/drawing/2014/main" id="{675B7B76-A27C-471A-896A-EE9DA59C0B37}"/>
              </a:ext>
            </a:extLst>
          </p:cNvPr>
          <p:cNvCxnSpPr>
            <a:cxnSpLocks/>
            <a:stCxn id="33" idx="0"/>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eur droit avec flèche 26">
            <a:extLst>
              <a:ext uri="{FF2B5EF4-FFF2-40B4-BE49-F238E27FC236}">
                <a16:creationId xmlns:a16="http://schemas.microsoft.com/office/drawing/2014/main" id="{49C5D7D8-79F9-4A8E-AFE4-2E7774B6CD16}"/>
              </a:ext>
            </a:extLst>
          </p:cNvPr>
          <p:cNvCxnSpPr>
            <a:cxnSpLocks/>
            <a:stCxn id="2" idx="1"/>
            <a:endCxn id="7" idx="0"/>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40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585694BF-8519-6B26-A26F-5003D91AC136}"/>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CAF31EFE-A66F-BE55-8842-E7682582A6B6}"/>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0B1258AE-1AAC-F65B-CF5E-3CA6714F6ABA}"/>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5" name="Connecteur droit avec flèche 26">
            <a:extLst>
              <a:ext uri="{FF2B5EF4-FFF2-40B4-BE49-F238E27FC236}">
                <a16:creationId xmlns:a16="http://schemas.microsoft.com/office/drawing/2014/main" id="{D917B58E-D327-69E6-DCC1-534C95A7ED88}"/>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 name="Connecteur droit avec flèche 26">
            <a:extLst>
              <a:ext uri="{FF2B5EF4-FFF2-40B4-BE49-F238E27FC236}">
                <a16:creationId xmlns:a16="http://schemas.microsoft.com/office/drawing/2014/main" id="{A50CFB52-9179-B512-C419-344432FA33E6}"/>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49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EE7A450-44C4-8778-5BE1-88CEDB154A9D}"/>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73370640-12DE-4C68-E8CA-22C319E5ED6B}"/>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DF5D96A3-7C89-3FCC-E4D3-395C0F26B1FC}"/>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B2B7133A-6FF0-9755-B8F8-3FBF35BD01D9}"/>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31225DB3-87E9-D27D-28D6-E8B6A80F321E}"/>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1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47E9903E-796E-715E-6943-B23A313F407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E781F05A-E766-BEB4-C9CC-C757C1968A57}"/>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9334335B-E067-DBE2-8C9A-28D6EBBAA4FF}"/>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0CE71225-7501-9C4B-6C3F-FC4D0C45DC92}"/>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B5EFC8C0-521A-4428-D995-6BBC0C8ADB0D}"/>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6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37852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92258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70965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10717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01483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7114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211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72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244111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10089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16392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204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360754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14408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a:t>
            </a:r>
            <a:r>
              <a:rPr lang="en-US" sz="2000" dirty="0" err="1">
                <a:solidFill>
                  <a:schemeClr val="bg1">
                    <a:lumMod val="50000"/>
                  </a:schemeClr>
                </a:solidFill>
              </a:rPr>
              <a:t>Guillaule</a:t>
            </a:r>
            <a:r>
              <a:rPr lang="en-US" sz="2000" dirty="0">
                <a:solidFill>
                  <a:schemeClr val="bg1">
                    <a:lumMod val="50000"/>
                  </a:schemeClr>
                </a:solidFill>
              </a:rPr>
              <a:t> Chervet</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42887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a:t>
            </a:r>
          </a:p>
        </p:txBody>
      </p:sp>
    </p:spTree>
    <p:extLst>
      <p:ext uri="{BB962C8B-B14F-4D97-AF65-F5344CB8AC3E}">
        <p14:creationId xmlns:p14="http://schemas.microsoft.com/office/powerpoint/2010/main" val="1569333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09875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46521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85368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624245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147234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cxnSp>
        <p:nvCxnSpPr>
          <p:cNvPr id="5" name="Connecteur droit 4">
            <a:extLst>
              <a:ext uri="{FF2B5EF4-FFF2-40B4-BE49-F238E27FC236}">
                <a16:creationId xmlns:a16="http://schemas.microsoft.com/office/drawing/2014/main" id="{E272A4C4-5516-46BB-4E14-D3F09464D55B}"/>
              </a:ext>
            </a:extLst>
          </p:cNvPr>
          <p:cNvCxnSpPr>
            <a:cxnSpLocks/>
          </p:cNvCxnSpPr>
          <p:nvPr/>
        </p:nvCxnSpPr>
        <p:spPr>
          <a:xfrm flipV="1">
            <a:off x="143219" y="2587028"/>
            <a:ext cx="2793138" cy="1011511"/>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A63F7A4D-C56D-87DA-DDC3-521A142A14DC}"/>
              </a:ext>
            </a:extLst>
          </p:cNvPr>
          <p:cNvSpPr txBox="1"/>
          <p:nvPr/>
        </p:nvSpPr>
        <p:spPr>
          <a:xfrm rot="20774541">
            <a:off x="1777844" y="2971387"/>
            <a:ext cx="1107996" cy="707886"/>
          </a:xfrm>
          <a:prstGeom prst="rect">
            <a:avLst/>
          </a:prstGeom>
          <a:solidFill>
            <a:schemeClr val="bg1"/>
          </a:solidFill>
          <a:ln>
            <a:solidFill>
              <a:schemeClr val="accent1">
                <a:lumMod val="75000"/>
              </a:schemeClr>
            </a:solidFill>
          </a:ln>
        </p:spPr>
        <p:txBody>
          <a:bodyPr wrap="none" rtlCol="0">
            <a:spAutoFit/>
          </a:bodyPr>
          <a:lstStyle/>
          <a:p>
            <a:r>
              <a:rPr kumimoji="0" lang="en-US" sz="4000" b="0" i="0" u="none" strike="noStrike" kern="1200" cap="none" spc="0" normalizeH="0" baseline="0" noProof="0" dirty="0">
                <a:ln>
                  <a:noFill/>
                </a:ln>
                <a:solidFill>
                  <a:srgbClr val="FF0000"/>
                </a:solidFill>
                <a:effectLst/>
                <a:uLnTx/>
                <a:uFillTx/>
                <a:latin typeface="Franklin Gothic Medium" panose="020B0603020102020204"/>
                <a:ea typeface="+mj-ea"/>
                <a:cs typeface="+mj-cs"/>
              </a:rPr>
              <a:t>LLM</a:t>
            </a:r>
            <a:endParaRPr lang="fr-FR" dirty="0">
              <a:solidFill>
                <a:srgbClr val="FF0000"/>
              </a:solidFill>
            </a:endParaRPr>
          </a:p>
        </p:txBody>
      </p:sp>
      <p:cxnSp>
        <p:nvCxnSpPr>
          <p:cNvPr id="10" name="Connecteur droit 9">
            <a:extLst>
              <a:ext uri="{FF2B5EF4-FFF2-40B4-BE49-F238E27FC236}">
                <a16:creationId xmlns:a16="http://schemas.microsoft.com/office/drawing/2014/main" id="{4E4EA669-9330-7EA5-B8F4-9AC2406612B7}"/>
              </a:ext>
            </a:extLst>
          </p:cNvPr>
          <p:cNvCxnSpPr>
            <a:cxnSpLocks/>
          </p:cNvCxnSpPr>
          <p:nvPr/>
        </p:nvCxnSpPr>
        <p:spPr>
          <a:xfrm flipV="1">
            <a:off x="8515679" y="3264679"/>
            <a:ext cx="2634430" cy="536189"/>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7563BEFD-D6CA-853F-1231-A35113FF1358}"/>
              </a:ext>
            </a:extLst>
          </p:cNvPr>
          <p:cNvSpPr txBox="1"/>
          <p:nvPr/>
        </p:nvSpPr>
        <p:spPr>
          <a:xfrm>
            <a:off x="9568202" y="3778165"/>
            <a:ext cx="830677" cy="523220"/>
          </a:xfrm>
          <a:prstGeom prst="rect">
            <a:avLst/>
          </a:prstGeom>
          <a:solidFill>
            <a:schemeClr val="bg1"/>
          </a:solidFill>
          <a:ln>
            <a:solidFill>
              <a:schemeClr val="accent1">
                <a:lumMod val="75000"/>
              </a:schemeClr>
            </a:solidFill>
          </a:ln>
        </p:spPr>
        <p:txBody>
          <a:bodyPr wrap="none" rtlCol="0">
            <a:spAutoFit/>
          </a:bodyPr>
          <a:lstStyle/>
          <a:p>
            <a:r>
              <a:rPr kumimoji="0" lang="en-US" sz="2800" b="0" i="0" u="none" strike="noStrike" kern="1200" cap="none" spc="0" normalizeH="0" baseline="0" noProof="0" dirty="0">
                <a:ln>
                  <a:noFill/>
                </a:ln>
                <a:solidFill>
                  <a:srgbClr val="FF0000"/>
                </a:solidFill>
                <a:effectLst/>
                <a:uLnTx/>
                <a:uFillTx/>
                <a:latin typeface="Franklin Gothic Medium" panose="020B0603020102020204"/>
                <a:ea typeface="+mj-ea"/>
                <a:cs typeface="+mj-cs"/>
              </a:rPr>
              <a:t>LLM</a:t>
            </a:r>
            <a:endParaRPr lang="fr-FR" sz="1200" dirty="0">
              <a:solidFill>
                <a:srgbClr val="FF0000"/>
              </a:solidFill>
            </a:endParaRPr>
          </a:p>
        </p:txBody>
      </p:sp>
    </p:spTree>
    <p:extLst>
      <p:ext uri="{BB962C8B-B14F-4D97-AF65-F5344CB8AC3E}">
        <p14:creationId xmlns:p14="http://schemas.microsoft.com/office/powerpoint/2010/main" val="1847660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240543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1026" name="Picture 2" descr="The Blue Planet Earth from Space by jcpag2010 on DeviantArt">
            <a:extLst>
              <a:ext uri="{FF2B5EF4-FFF2-40B4-BE49-F238E27FC236}">
                <a16:creationId xmlns:a16="http://schemas.microsoft.com/office/drawing/2014/main" id="{AE9AC2C6-84C8-9EC0-996D-D9CF6E78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50" y="3274695"/>
            <a:ext cx="500471" cy="50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78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932FD944-CEC7-42F6-97DA-70CE80F81878}"/>
              </a:ext>
            </a:extLst>
          </p:cNvPr>
          <p:cNvSpPr txBox="1"/>
          <p:nvPr/>
        </p:nvSpPr>
        <p:spPr>
          <a:xfrm>
            <a:off x="574292" y="2130434"/>
            <a:ext cx="3039239" cy="3416320"/>
          </a:xfrm>
          <a:prstGeom prst="rect">
            <a:avLst/>
          </a:prstGeom>
          <a:noFill/>
        </p:spPr>
        <p:txBody>
          <a:bodyPr wrap="square">
            <a:spAutoFit/>
          </a:bodyPr>
          <a:lstStyle/>
          <a:p>
            <a:pPr marL="571500" indent="-571500">
              <a:buFont typeface="Arial" panose="020B0604020202020204" pitchFamily="34" charset="0"/>
              <a:buChar char="•"/>
            </a:pPr>
            <a:r>
              <a:rPr lang="fr-FR" sz="3600" dirty="0">
                <a:hlinkClick r:id="rId3"/>
              </a:rPr>
              <a:t>Dailyclean</a:t>
            </a:r>
            <a:endParaRPr lang="fr-FR" sz="3600" dirty="0"/>
          </a:p>
          <a:p>
            <a:pPr marL="571500" indent="-571500">
              <a:buFont typeface="Arial" panose="020B0604020202020204" pitchFamily="34" charset="0"/>
              <a:buChar char="•"/>
            </a:pPr>
            <a:endParaRPr lang="fr-FR" sz="3600" dirty="0"/>
          </a:p>
          <a:p>
            <a:pPr marL="571500" indent="-571500">
              <a:buFont typeface="Arial" panose="020B0604020202020204" pitchFamily="34" charset="0"/>
              <a:buChar char="•"/>
            </a:pPr>
            <a:r>
              <a:rPr lang="fr-FR" sz="3600" dirty="0">
                <a:hlinkClick r:id="rId4"/>
              </a:rPr>
              <a:t>Ecotag</a:t>
            </a:r>
            <a:r>
              <a:rPr lang="fr-FR" sz="3600" dirty="0"/>
              <a:t> </a:t>
            </a:r>
          </a:p>
          <a:p>
            <a:pPr marL="571500" indent="-571500">
              <a:buFont typeface="Arial" panose="020B0604020202020204" pitchFamily="34" charset="0"/>
              <a:buChar char="•"/>
            </a:pPr>
            <a:endParaRPr lang="fr-FR" sz="3600" dirty="0"/>
          </a:p>
          <a:p>
            <a:pPr marL="571500" indent="-571500">
              <a:buFont typeface="Arial" panose="020B0604020202020204" pitchFamily="34" charset="0"/>
              <a:buChar char="•"/>
            </a:pPr>
            <a:r>
              <a:rPr lang="fr-FR" sz="3600" dirty="0">
                <a:hlinkClick r:id="rId5"/>
              </a:rPr>
              <a:t>SlimFaaS</a:t>
            </a:r>
            <a:endParaRPr lang="fr-FR" sz="3600" dirty="0"/>
          </a:p>
          <a:p>
            <a:endParaRPr lang="fr-FR" sz="3600" dirty="0"/>
          </a:p>
        </p:txBody>
      </p:sp>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pic>
        <p:nvPicPr>
          <p:cNvPr id="5" name="Picture 4" descr="une porte ouverte vers un paradis terrestre">
            <a:extLst>
              <a:ext uri="{FF2B5EF4-FFF2-40B4-BE49-F238E27FC236}">
                <a16:creationId xmlns:a16="http://schemas.microsoft.com/office/drawing/2014/main" id="{90A37425-238F-7F48-9F23-95A6F75CE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2332" y="1455738"/>
            <a:ext cx="4765713" cy="476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84357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7EBE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1">
            <a:extLst>
              <a:ext uri="{FF2B5EF4-FFF2-40B4-BE49-F238E27FC236}">
                <a16:creationId xmlns:a16="http://schemas.microsoft.com/office/drawing/2014/main" id="{495A2FCB-1FAF-5608-3B6E-A76346ABA8A1}"/>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61889FF3-2579-9C9B-1C9C-65CB44A1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3E3C527B-B518-0F00-F027-DAA0D6522205}"/>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784373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057509269"/>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26884</TotalTime>
  <Words>7992</Words>
  <Application>Microsoft Office PowerPoint</Application>
  <PresentationFormat>Grand écran</PresentationFormat>
  <Paragraphs>723</Paragraphs>
  <Slides>66</Slides>
  <Notes>64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66</vt:i4>
      </vt:variant>
    </vt:vector>
  </HeadingPairs>
  <TitlesOfParts>
    <vt:vector size="75" baseType="lpstr">
      <vt:lpstr>Arial</vt:lpstr>
      <vt:lpstr>Calibri</vt:lpstr>
      <vt:lpstr>Century Gothic</vt:lpstr>
      <vt:lpstr>Courier New</vt:lpstr>
      <vt:lpstr>Franklin Gothic Book</vt:lpstr>
      <vt:lpstr>Franklin Gothic Medium</vt:lpstr>
      <vt:lpstr>Symbol</vt:lpstr>
      <vt:lpstr>Wingdings</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Présentation PowerPoint</vt:lpstr>
      <vt:lpstr>Open Source</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1119</cp:revision>
  <dcterms:created xsi:type="dcterms:W3CDTF">2020-11-18T10:41:47Z</dcterms:created>
  <dcterms:modified xsi:type="dcterms:W3CDTF">2024-01-14T10:45:51Z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